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6" r:id="rId2"/>
  </p:sldMasterIdLst>
  <p:notesMasterIdLst>
    <p:notesMasterId r:id="rId10"/>
  </p:notesMasterIdLst>
  <p:sldIdLst>
    <p:sldId id="256" r:id="rId3"/>
    <p:sldId id="621" r:id="rId4"/>
    <p:sldId id="623" r:id="rId5"/>
    <p:sldId id="631" r:id="rId6"/>
    <p:sldId id="625" r:id="rId7"/>
    <p:sldId id="626" r:id="rId8"/>
    <p:sldId id="284" r:id="rId9"/>
  </p:sldIdLst>
  <p:sldSz cx="9144000" cy="6858000" type="screen4x3"/>
  <p:notesSz cx="9144000" cy="6858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OVG" initials="O" lastIdx="0" clrIdx="0">
    <p:extLst>
      <p:ext uri="{19B8F6BF-5375-455C-9EA6-DF929625EA0E}">
        <p15:presenceInfo xmlns:p15="http://schemas.microsoft.com/office/powerpoint/2012/main" userId="S-1-5-21-1621701935-3388182216-4051972088-195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73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9" autoAdjust="0"/>
    <p:restoredTop sz="65875" autoAdjust="0"/>
  </p:normalViewPr>
  <p:slideViewPr>
    <p:cSldViewPr>
      <p:cViewPr varScale="1">
        <p:scale>
          <a:sx n="72" d="100"/>
          <a:sy n="72" d="100"/>
        </p:scale>
        <p:origin x="1224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commentAuthors" Target="commentAuthors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7E1532-AE8D-4D9D-A3BE-6FE84C83CA5F}" type="datetimeFigureOut">
              <a:rPr lang="es-MX" smtClean="0"/>
              <a:pPr/>
              <a:t>05/08/2020</a:t>
            </a:fld>
            <a:endParaRPr lang="es-MX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41B6F7-31BD-4F75-B602-1BE0654BC46D}" type="slidenum">
              <a:rPr lang="es-MX" smtClean="0"/>
              <a:pPr/>
              <a:t>‹#›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7025984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/>
              <a:t>Modernizar la filmina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641B6F7-31BD-4F75-B602-1BE0654BC46D}" type="slidenum">
              <a:rPr kumimoji="0" lang="es-MX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s-MX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58807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/>
              <a:t>Modernizar la filmina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641B6F7-31BD-4F75-B602-1BE0654BC46D}" type="slidenum">
              <a:rPr kumimoji="0" lang="es-MX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s-MX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706667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/>
              <a:t>Modernizar la filmina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641B6F7-31BD-4F75-B602-1BE0654BC46D}" type="slidenum">
              <a:rPr kumimoji="0" lang="es-MX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s-MX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517422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/>
              <a:t>Modernizar la filmina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641B6F7-31BD-4F75-B602-1BE0654BC46D}" type="slidenum">
              <a:rPr kumimoji="0" lang="es-MX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s-MX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806107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/>
              <a:t>Modernizar la filmina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641B6F7-31BD-4F75-B602-1BE0654BC46D}" type="slidenum">
              <a:rPr kumimoji="0" lang="es-MX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s-MX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855463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6E576-53A1-4DDD-9FC1-89EA20C886EC}" type="datetimeFigureOut">
              <a:rPr lang="es-MX" smtClean="0"/>
              <a:pPr/>
              <a:t>05/08/2020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1A65C-723C-45A6-8667-41C0B3BB68CD}" type="slidenum">
              <a:rPr lang="es-MX" smtClean="0"/>
              <a:pPr/>
              <a:t>‹#›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6E576-53A1-4DDD-9FC1-89EA20C886EC}" type="datetimeFigureOut">
              <a:rPr lang="es-MX" smtClean="0"/>
              <a:pPr/>
              <a:t>05/08/2020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1A65C-723C-45A6-8667-41C0B3BB68CD}" type="slidenum">
              <a:rPr lang="es-MX" smtClean="0"/>
              <a:pPr/>
              <a:t>‹#›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6E576-53A1-4DDD-9FC1-89EA20C886EC}" type="datetimeFigureOut">
              <a:rPr lang="es-MX" smtClean="0"/>
              <a:pPr/>
              <a:t>05/08/2020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1A65C-723C-45A6-8667-41C0B3BB68CD}" type="slidenum">
              <a:rPr lang="es-MX" smtClean="0"/>
              <a:pPr/>
              <a:t>‹#›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 userDrawn="1"/>
        </p:nvSpPr>
        <p:spPr bwMode="auto">
          <a:xfrm>
            <a:off x="1" y="0"/>
            <a:ext cx="9143998" cy="58032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 w="15875" cap="flat">
            <a:noFill/>
            <a:prstDash val="solid"/>
            <a:miter lim="800000"/>
            <a:headEnd/>
            <a:tailEnd/>
          </a:ln>
        </p:spPr>
        <p:txBody>
          <a:bodyPr vert="horz" wrap="square" lIns="68582" tIns="34291" rIns="68582" bIns="34291" numCol="1" anchor="t" anchorCtr="0" compatLnSpc="1">
            <a:prstTxWarp prst="textNoShape">
              <a:avLst/>
            </a:prstTxWarp>
          </a:bodyPr>
          <a:lstStyle/>
          <a:p>
            <a:pPr lvl="0"/>
            <a:endParaRPr lang="de-DE" sz="1350" dirty="0"/>
          </a:p>
        </p:txBody>
      </p:sp>
      <p:sp>
        <p:nvSpPr>
          <p:cNvPr id="9" name="Rechteck 8"/>
          <p:cNvSpPr/>
          <p:nvPr userDrawn="1"/>
        </p:nvSpPr>
        <p:spPr bwMode="auto">
          <a:xfrm flipV="1">
            <a:off x="1" y="5803200"/>
            <a:ext cx="9143998" cy="1054800"/>
          </a:xfrm>
          <a:prstGeom prst="rect">
            <a:avLst/>
          </a:prstGeom>
          <a:solidFill>
            <a:srgbClr val="EAEAEA"/>
          </a:solidFill>
          <a:ln w="15875" cap="flat">
            <a:noFill/>
            <a:prstDash val="solid"/>
            <a:miter lim="800000"/>
            <a:headEnd/>
            <a:tailEnd/>
          </a:ln>
        </p:spPr>
        <p:txBody>
          <a:bodyPr vert="horz" wrap="square" lIns="68582" tIns="34291" rIns="68582" bIns="34291" numCol="1" anchor="t" anchorCtr="0" compatLnSpc="1">
            <a:prstTxWarp prst="textNoShape">
              <a:avLst/>
            </a:prstTxWarp>
          </a:bodyPr>
          <a:lstStyle/>
          <a:p>
            <a:pPr lvl="0"/>
            <a:endParaRPr lang="de-DE" sz="1350" dirty="0"/>
          </a:p>
        </p:txBody>
      </p:sp>
      <p:sp>
        <p:nvSpPr>
          <p:cNvPr id="6" name="Textfeld 5"/>
          <p:cNvSpPr txBox="1"/>
          <p:nvPr userDrawn="1"/>
        </p:nvSpPr>
        <p:spPr>
          <a:xfrm>
            <a:off x="-78387" y="-2129246"/>
            <a:ext cx="184731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350" dirty="0"/>
          </a:p>
        </p:txBody>
      </p:sp>
      <p:sp>
        <p:nvSpPr>
          <p:cNvPr id="10" name="Titel 1"/>
          <p:cNvSpPr>
            <a:spLocks noGrp="1"/>
          </p:cNvSpPr>
          <p:nvPr>
            <p:ph type="title"/>
          </p:nvPr>
        </p:nvSpPr>
        <p:spPr>
          <a:xfrm>
            <a:off x="783384" y="1"/>
            <a:ext cx="7577234" cy="3741441"/>
          </a:xfrm>
        </p:spPr>
        <p:txBody>
          <a:bodyPr anchor="b" anchorCtr="0">
            <a:noAutofit/>
          </a:bodyPr>
          <a:lstStyle>
            <a:lvl1pPr algn="l">
              <a:lnSpc>
                <a:spcPct val="80000"/>
              </a:lnSpc>
              <a:defRPr sz="6601" b="0" cap="all">
                <a:solidFill>
                  <a:schemeClr val="bg1"/>
                </a:solidFill>
                <a:latin typeface="Bebas Neue" pitchFamily="34" charset="0"/>
              </a:defRPr>
            </a:lvl1pPr>
          </a:lstStyle>
          <a:p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11" name="Textplatzhalter 2"/>
          <p:cNvSpPr>
            <a:spLocks noGrp="1"/>
          </p:cNvSpPr>
          <p:nvPr>
            <p:ph type="body" idx="1"/>
          </p:nvPr>
        </p:nvSpPr>
        <p:spPr>
          <a:xfrm>
            <a:off x="783384" y="3741442"/>
            <a:ext cx="7577234" cy="2061759"/>
          </a:xfrm>
        </p:spPr>
        <p:txBody>
          <a:bodyPr anchor="t" anchorCtr="0"/>
          <a:lstStyle>
            <a:lvl1pPr marL="0" indent="0">
              <a:lnSpc>
                <a:spcPct val="80000"/>
              </a:lnSpc>
              <a:buNone/>
              <a:defRPr sz="3300">
                <a:solidFill>
                  <a:srgbClr val="B2B2B2"/>
                </a:solidFill>
              </a:defRPr>
            </a:lvl1pPr>
            <a:lvl2pPr marL="342946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9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837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783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729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674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62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566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16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1335295" y="6152561"/>
            <a:ext cx="5122280" cy="360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387240" y="6152561"/>
            <a:ext cx="685820" cy="360000"/>
          </a:xfrm>
        </p:spPr>
        <p:txBody>
          <a:bodyPr/>
          <a:lstStyle/>
          <a:p>
            <a:fld id="{75A4F164-3A46-4CEE-A25C-CA523D5E42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1327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87240" y="1483952"/>
            <a:ext cx="8351099" cy="4319248"/>
          </a:xfrm>
          <a:noFill/>
        </p:spPr>
        <p:txBody>
          <a:bodyPr/>
          <a:lstStyle>
            <a:lvl1pPr>
              <a:defRPr sz="1650"/>
            </a:lvl1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38" name="Titel 1"/>
          <p:cNvSpPr>
            <a:spLocks noGrp="1"/>
          </p:cNvSpPr>
          <p:nvPr>
            <p:ph type="title"/>
          </p:nvPr>
        </p:nvSpPr>
        <p:spPr>
          <a:xfrm>
            <a:off x="387240" y="410830"/>
            <a:ext cx="8351099" cy="1073122"/>
          </a:xfrm>
        </p:spPr>
        <p:txBody>
          <a:bodyPr/>
          <a:lstStyle/>
          <a:p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4F164-3A46-4CEE-A25C-CA523D5E42F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387240" y="942478"/>
            <a:ext cx="8350940" cy="541474"/>
          </a:xfrm>
        </p:spPr>
        <p:txBody>
          <a:bodyPr lIns="10800" anchor="t" anchorCtr="0"/>
          <a:lstStyle>
            <a:lvl1pPr marL="0" indent="0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1">
                <a:latin typeface="Calibri Light" panose="020F0302020204030204" pitchFamily="34" charset="0"/>
              </a:rPr>
              <a:t>Enter your subheadline here</a:t>
            </a:r>
          </a:p>
        </p:txBody>
      </p:sp>
    </p:spTree>
    <p:extLst>
      <p:ext uri="{BB962C8B-B14F-4D97-AF65-F5344CB8AC3E}">
        <p14:creationId xmlns:p14="http://schemas.microsoft.com/office/powerpoint/2010/main" val="24730097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el 1"/>
          <p:cNvSpPr>
            <a:spLocks noGrp="1"/>
          </p:cNvSpPr>
          <p:nvPr>
            <p:ph type="title"/>
          </p:nvPr>
        </p:nvSpPr>
        <p:spPr>
          <a:xfrm>
            <a:off x="387240" y="410830"/>
            <a:ext cx="8351099" cy="1073122"/>
          </a:xfrm>
        </p:spPr>
        <p:txBody>
          <a:bodyPr/>
          <a:lstStyle/>
          <a:p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87240" y="1483952"/>
            <a:ext cx="5465322" cy="4319248"/>
          </a:xfrm>
          <a:noFill/>
        </p:spPr>
        <p:txBody>
          <a:bodyPr/>
          <a:lstStyle>
            <a:lvl1pPr>
              <a:defRPr sz="1650"/>
            </a:lvl1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4F164-3A46-4CEE-A25C-CA523D5E42F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387240" y="942478"/>
            <a:ext cx="8350940" cy="541474"/>
          </a:xfrm>
        </p:spPr>
        <p:txBody>
          <a:bodyPr lIns="10800" anchor="t" anchorCtr="0"/>
          <a:lstStyle>
            <a:lvl1pPr marL="0" indent="0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1">
                <a:latin typeface="Calibri Light" panose="020F0302020204030204" pitchFamily="34" charset="0"/>
              </a:rPr>
              <a:t>Enter your subheadline here</a:t>
            </a:r>
          </a:p>
        </p:txBody>
      </p:sp>
    </p:spTree>
    <p:extLst>
      <p:ext uri="{BB962C8B-B14F-4D97-AF65-F5344CB8AC3E}">
        <p14:creationId xmlns:p14="http://schemas.microsoft.com/office/powerpoint/2010/main" val="38041292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el 1"/>
          <p:cNvSpPr>
            <a:spLocks noGrp="1"/>
          </p:cNvSpPr>
          <p:nvPr>
            <p:ph type="title"/>
          </p:nvPr>
        </p:nvSpPr>
        <p:spPr>
          <a:xfrm>
            <a:off x="387240" y="410830"/>
            <a:ext cx="8351099" cy="1073122"/>
          </a:xfrm>
        </p:spPr>
        <p:txBody>
          <a:bodyPr/>
          <a:lstStyle/>
          <a:p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87240" y="1483952"/>
            <a:ext cx="4022435" cy="4319248"/>
          </a:xfrm>
          <a:noFill/>
        </p:spPr>
        <p:txBody>
          <a:bodyPr/>
          <a:lstStyle>
            <a:lvl1pPr>
              <a:defRPr sz="1650"/>
            </a:lvl1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4F164-3A46-4CEE-A25C-CA523D5E42F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387240" y="942478"/>
            <a:ext cx="8350940" cy="541474"/>
          </a:xfrm>
        </p:spPr>
        <p:txBody>
          <a:bodyPr lIns="10800" anchor="t" anchorCtr="0"/>
          <a:lstStyle>
            <a:lvl1pPr marL="0" indent="0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1">
                <a:latin typeface="Calibri Light" panose="020F0302020204030204" pitchFamily="34" charset="0"/>
              </a:rPr>
              <a:t>Enter your subheadline here</a:t>
            </a:r>
          </a:p>
        </p:txBody>
      </p:sp>
    </p:spTree>
    <p:extLst>
      <p:ext uri="{BB962C8B-B14F-4D97-AF65-F5344CB8AC3E}">
        <p14:creationId xmlns:p14="http://schemas.microsoft.com/office/powerpoint/2010/main" val="28393379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el 1"/>
          <p:cNvSpPr>
            <a:spLocks noGrp="1"/>
          </p:cNvSpPr>
          <p:nvPr>
            <p:ph type="title"/>
          </p:nvPr>
        </p:nvSpPr>
        <p:spPr>
          <a:xfrm>
            <a:off x="4715261" y="410830"/>
            <a:ext cx="4023077" cy="1073122"/>
          </a:xfrm>
        </p:spPr>
        <p:txBody>
          <a:bodyPr/>
          <a:lstStyle/>
          <a:p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715179" y="1483952"/>
            <a:ext cx="4022435" cy="4319248"/>
          </a:xfrm>
          <a:noFill/>
        </p:spPr>
        <p:txBody>
          <a:bodyPr/>
          <a:lstStyle>
            <a:lvl1pPr>
              <a:defRPr sz="1650"/>
            </a:lvl1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4F164-3A46-4CEE-A25C-CA523D5E42F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4715179" y="942478"/>
            <a:ext cx="4023000" cy="541474"/>
          </a:xfrm>
        </p:spPr>
        <p:txBody>
          <a:bodyPr lIns="10800" anchor="t" anchorCtr="0"/>
          <a:lstStyle>
            <a:lvl1pPr marL="0" indent="0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1">
                <a:latin typeface="Calibri Light" panose="020F0302020204030204" pitchFamily="34" charset="0"/>
              </a:rPr>
              <a:t>Enter your subheadline here</a:t>
            </a:r>
          </a:p>
        </p:txBody>
      </p:sp>
    </p:spTree>
    <p:extLst>
      <p:ext uri="{BB962C8B-B14F-4D97-AF65-F5344CB8AC3E}">
        <p14:creationId xmlns:p14="http://schemas.microsoft.com/office/powerpoint/2010/main" val="2670551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el 1"/>
          <p:cNvSpPr>
            <a:spLocks noGrp="1"/>
          </p:cNvSpPr>
          <p:nvPr>
            <p:ph type="title"/>
          </p:nvPr>
        </p:nvSpPr>
        <p:spPr>
          <a:xfrm>
            <a:off x="387240" y="410830"/>
            <a:ext cx="8351099" cy="1073122"/>
          </a:xfrm>
        </p:spPr>
        <p:txBody>
          <a:bodyPr/>
          <a:lstStyle/>
          <a:p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87240" y="1483952"/>
            <a:ext cx="2287728" cy="4319248"/>
          </a:xfrm>
          <a:noFill/>
        </p:spPr>
        <p:txBody>
          <a:bodyPr/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4F164-3A46-4CEE-A25C-CA523D5E42F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387240" y="942478"/>
            <a:ext cx="8350940" cy="541474"/>
          </a:xfrm>
        </p:spPr>
        <p:txBody>
          <a:bodyPr lIns="10800" anchor="t" anchorCtr="0"/>
          <a:lstStyle>
            <a:lvl1pPr marL="0" indent="0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1">
                <a:latin typeface="Calibri Light" panose="020F0302020204030204" pitchFamily="34" charset="0"/>
              </a:rPr>
              <a:t>Enter your subheadline here</a:t>
            </a:r>
          </a:p>
        </p:txBody>
      </p:sp>
    </p:spTree>
    <p:extLst>
      <p:ext uri="{BB962C8B-B14F-4D97-AF65-F5344CB8AC3E}">
        <p14:creationId xmlns:p14="http://schemas.microsoft.com/office/powerpoint/2010/main" val="10043561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1"/>
          <p:cNvSpPr>
            <a:spLocks noGrp="1"/>
          </p:cNvSpPr>
          <p:nvPr>
            <p:ph type="title"/>
          </p:nvPr>
        </p:nvSpPr>
        <p:spPr>
          <a:xfrm>
            <a:off x="387240" y="410830"/>
            <a:ext cx="8351099" cy="1073122"/>
          </a:xfrm>
        </p:spPr>
        <p:txBody>
          <a:bodyPr/>
          <a:lstStyle/>
          <a:p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581658" y="1483952"/>
            <a:ext cx="2148000" cy="4319248"/>
          </a:xfrm>
          <a:noFill/>
        </p:spPr>
        <p:txBody>
          <a:bodyPr/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4F164-3A46-4CEE-A25C-CA523D5E42F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387240" y="942478"/>
            <a:ext cx="8350940" cy="541474"/>
          </a:xfrm>
        </p:spPr>
        <p:txBody>
          <a:bodyPr lIns="10800" anchor="t" anchorCtr="0"/>
          <a:lstStyle>
            <a:lvl1pPr marL="0" indent="0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1">
                <a:latin typeface="Calibri Light" panose="020F0302020204030204" pitchFamily="34" charset="0"/>
              </a:rPr>
              <a:t>Enter your subheadline here</a:t>
            </a:r>
          </a:p>
        </p:txBody>
      </p:sp>
    </p:spTree>
    <p:extLst>
      <p:ext uri="{BB962C8B-B14F-4D97-AF65-F5344CB8AC3E}">
        <p14:creationId xmlns:p14="http://schemas.microsoft.com/office/powerpoint/2010/main" val="33666594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4F164-3A46-4CEE-A25C-CA523D5E42F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Textplatzhalt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387240" y="942478"/>
            <a:ext cx="8350940" cy="541474"/>
          </a:xfrm>
        </p:spPr>
        <p:txBody>
          <a:bodyPr lIns="10800" anchor="t" anchorCtr="0"/>
          <a:lstStyle>
            <a:lvl1pPr marL="0" indent="0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1">
                <a:latin typeface="Calibri Light" panose="020F0302020204030204" pitchFamily="34" charset="0"/>
              </a:rPr>
              <a:t>Enter your subheadline here</a:t>
            </a:r>
          </a:p>
        </p:txBody>
      </p:sp>
    </p:spTree>
    <p:extLst>
      <p:ext uri="{BB962C8B-B14F-4D97-AF65-F5344CB8AC3E}">
        <p14:creationId xmlns:p14="http://schemas.microsoft.com/office/powerpoint/2010/main" val="1566549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6E576-53A1-4DDD-9FC1-89EA20C886EC}" type="datetimeFigureOut">
              <a:rPr lang="es-MX" smtClean="0"/>
              <a:pPr/>
              <a:t>05/08/2020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1A65C-723C-45A6-8667-41C0B3BB68CD}" type="slidenum">
              <a:rPr lang="es-MX" smtClean="0"/>
              <a:pPr/>
              <a:t>‹#›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4F164-3A46-4CEE-A25C-CA523D5E42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738925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72359" y="989816"/>
            <a:ext cx="8399282" cy="5187149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accent1">
                    <a:lumMod val="75000"/>
                  </a:schemeClr>
                </a:solidFill>
              </a:defRPr>
            </a:lvl1pPr>
            <a:lvl2pPr>
              <a:defRPr sz="1500">
                <a:solidFill>
                  <a:schemeClr val="accent1">
                    <a:lumMod val="75000"/>
                  </a:schemeClr>
                </a:solidFill>
              </a:defRPr>
            </a:lvl2pPr>
            <a:lvl3pPr>
              <a:defRPr sz="1350">
                <a:solidFill>
                  <a:schemeClr val="accent1">
                    <a:lumMod val="75000"/>
                  </a:schemeClr>
                </a:solidFill>
              </a:defRPr>
            </a:lvl3pPr>
            <a:lvl4pPr>
              <a:defRPr sz="1200">
                <a:solidFill>
                  <a:schemeClr val="accent1">
                    <a:lumMod val="75000"/>
                  </a:schemeClr>
                </a:solidFill>
              </a:defRPr>
            </a:lvl4pPr>
            <a:lvl5pPr>
              <a:defRPr sz="1200">
                <a:solidFill>
                  <a:schemeClr val="accent1">
                    <a:lumMod val="75000"/>
                  </a:schemeClr>
                </a:solidFill>
              </a:defRPr>
            </a:lvl5pPr>
          </a:lstStyle>
          <a:p>
            <a:pPr lvl="0"/>
            <a:r>
              <a:rPr lang="es-ES" dirty="0"/>
              <a:t>Editar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MX" dirty="0"/>
          </a:p>
        </p:txBody>
      </p:sp>
      <p:cxnSp>
        <p:nvCxnSpPr>
          <p:cNvPr id="8" name="5 Conector recto"/>
          <p:cNvCxnSpPr/>
          <p:nvPr userDrawn="1"/>
        </p:nvCxnSpPr>
        <p:spPr>
          <a:xfrm>
            <a:off x="8924725" y="0"/>
            <a:ext cx="0" cy="692696"/>
          </a:xfrm>
          <a:prstGeom prst="line">
            <a:avLst/>
          </a:prstGeom>
          <a:ln w="38100">
            <a:solidFill>
              <a:srgbClr val="F5730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20 Imagen" descr="EK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22485" y="59138"/>
            <a:ext cx="492918" cy="495300"/>
          </a:xfrm>
          <a:prstGeom prst="rect">
            <a:avLst/>
          </a:prstGeom>
        </p:spPr>
      </p:pic>
      <p:cxnSp>
        <p:nvCxnSpPr>
          <p:cNvPr id="10" name="14 Conector recto"/>
          <p:cNvCxnSpPr/>
          <p:nvPr userDrawn="1"/>
        </p:nvCxnSpPr>
        <p:spPr>
          <a:xfrm rot="5400000">
            <a:off x="188373" y="6414551"/>
            <a:ext cx="0" cy="249492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5 CuadroTexto"/>
          <p:cNvSpPr txBox="1"/>
          <p:nvPr userDrawn="1"/>
        </p:nvSpPr>
        <p:spPr>
          <a:xfrm>
            <a:off x="41857" y="6548580"/>
            <a:ext cx="1308371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50" dirty="0">
                <a:solidFill>
                  <a:schemeClr val="tx2"/>
                </a:solidFill>
              </a:rPr>
              <a:t>www.enkontrol.com</a:t>
            </a:r>
          </a:p>
        </p:txBody>
      </p:sp>
      <p:cxnSp>
        <p:nvCxnSpPr>
          <p:cNvPr id="12" name="10 Conector recto"/>
          <p:cNvCxnSpPr/>
          <p:nvPr userDrawn="1"/>
        </p:nvCxnSpPr>
        <p:spPr>
          <a:xfrm>
            <a:off x="8924725" y="6525344"/>
            <a:ext cx="0" cy="332656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11 CuadroTexto"/>
          <p:cNvSpPr txBox="1"/>
          <p:nvPr userDrawn="1"/>
        </p:nvSpPr>
        <p:spPr>
          <a:xfrm>
            <a:off x="7412557" y="6550224"/>
            <a:ext cx="156485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50" dirty="0">
                <a:solidFill>
                  <a:schemeClr val="tx2"/>
                </a:solidFill>
              </a:rPr>
              <a:t>Integración</a:t>
            </a:r>
            <a:r>
              <a:rPr lang="es-MX" sz="1050" baseline="0" dirty="0">
                <a:solidFill>
                  <a:schemeClr val="tx2"/>
                </a:solidFill>
              </a:rPr>
              <a:t> es la solución</a:t>
            </a:r>
            <a:endParaRPr lang="es-MX" sz="1050" dirty="0">
              <a:solidFill>
                <a:schemeClr val="tx2"/>
              </a:solidFill>
            </a:endParaRPr>
          </a:p>
        </p:txBody>
      </p:sp>
      <p:sp>
        <p:nvSpPr>
          <p:cNvPr id="15" name="Título 14"/>
          <p:cNvSpPr>
            <a:spLocks noGrp="1"/>
          </p:cNvSpPr>
          <p:nvPr>
            <p:ph type="title"/>
          </p:nvPr>
        </p:nvSpPr>
        <p:spPr>
          <a:xfrm>
            <a:off x="4884751" y="29916"/>
            <a:ext cx="4039975" cy="687661"/>
          </a:xfrm>
          <a:prstGeom prst="rect">
            <a:avLst/>
          </a:prstGeom>
        </p:spPr>
        <p:txBody>
          <a:bodyPr anchor="b"/>
          <a:lstStyle>
            <a:lvl1pPr algn="r">
              <a:defRPr sz="1500" b="1">
                <a:solidFill>
                  <a:srgbClr val="0070C0"/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7170268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07253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200503" y="908720"/>
            <a:ext cx="7772400" cy="936104"/>
          </a:xfrm>
        </p:spPr>
        <p:txBody>
          <a:bodyPr anchor="t">
            <a:noAutofit/>
          </a:bodyPr>
          <a:lstStyle>
            <a:lvl1pPr algn="r">
              <a:defRPr sz="4400" b="0" cap="none" baseline="0">
                <a:solidFill>
                  <a:schemeClr val="bg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192088" y="188641"/>
            <a:ext cx="7772400" cy="720079"/>
          </a:xfrm>
        </p:spPr>
        <p:txBody>
          <a:bodyPr anchor="b">
            <a:normAutofit/>
          </a:bodyPr>
          <a:lstStyle>
            <a:lvl1pPr marL="0" indent="0" algn="r">
              <a:buNone/>
              <a:defRPr sz="30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6E576-53A1-4DDD-9FC1-89EA20C886EC}" type="datetimeFigureOut">
              <a:rPr lang="es-MX" smtClean="0"/>
              <a:pPr/>
              <a:t>05/08/2020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1A65C-723C-45A6-8667-41C0B3BB68CD}" type="slidenum">
              <a:rPr lang="es-MX" smtClean="0"/>
              <a:pPr/>
              <a:t>‹#›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6E576-53A1-4DDD-9FC1-89EA20C886EC}" type="datetimeFigureOut">
              <a:rPr lang="es-MX" smtClean="0"/>
              <a:pPr/>
              <a:t>05/08/2020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1A65C-723C-45A6-8667-41C0B3BB68CD}" type="slidenum">
              <a:rPr lang="es-MX" smtClean="0"/>
              <a:pPr/>
              <a:t>‹#›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ólo el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20 Imagen" descr="EK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8476" y="59138"/>
            <a:ext cx="657225" cy="495300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 blanc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3 Conector recto"/>
          <p:cNvCxnSpPr/>
          <p:nvPr userDrawn="1"/>
        </p:nvCxnSpPr>
        <p:spPr>
          <a:xfrm>
            <a:off x="8892480" y="6525344"/>
            <a:ext cx="0" cy="332656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4 CuadroTexto"/>
          <p:cNvSpPr txBox="1"/>
          <p:nvPr userDrawn="1"/>
        </p:nvSpPr>
        <p:spPr>
          <a:xfrm>
            <a:off x="6940408" y="6550223"/>
            <a:ext cx="20240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>
                <a:solidFill>
                  <a:schemeClr val="tx2"/>
                </a:solidFill>
              </a:rPr>
              <a:t>Integración</a:t>
            </a:r>
            <a:r>
              <a:rPr lang="es-MX" sz="1400" baseline="0" dirty="0">
                <a:solidFill>
                  <a:schemeClr val="tx2"/>
                </a:solidFill>
              </a:rPr>
              <a:t> es la solución</a:t>
            </a:r>
            <a:endParaRPr lang="es-MX" sz="1400" dirty="0">
              <a:solidFill>
                <a:schemeClr val="tx2"/>
              </a:solidFill>
            </a:endParaRPr>
          </a:p>
        </p:txBody>
      </p:sp>
      <p:pic>
        <p:nvPicPr>
          <p:cNvPr id="9" name="8 Imagen" descr="EK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8476" y="59138"/>
            <a:ext cx="657225" cy="495300"/>
          </a:xfrm>
          <a:prstGeom prst="rect">
            <a:avLst/>
          </a:prstGeom>
        </p:spPr>
      </p:pic>
      <p:cxnSp>
        <p:nvCxnSpPr>
          <p:cNvPr id="10" name="9 Conector recto"/>
          <p:cNvCxnSpPr/>
          <p:nvPr userDrawn="1"/>
        </p:nvCxnSpPr>
        <p:spPr>
          <a:xfrm rot="5400000">
            <a:off x="166328" y="6372968"/>
            <a:ext cx="0" cy="332656"/>
          </a:xfrm>
          <a:prstGeom prst="line">
            <a:avLst/>
          </a:prstGeom>
          <a:ln w="635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CuadroTexto"/>
          <p:cNvSpPr txBox="1"/>
          <p:nvPr userDrawn="1"/>
        </p:nvSpPr>
        <p:spPr>
          <a:xfrm>
            <a:off x="-29028" y="6548579"/>
            <a:ext cx="166455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>
                <a:solidFill>
                  <a:schemeClr val="tx2"/>
                </a:solidFill>
              </a:rPr>
              <a:t>www.enkontrol.com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6E576-53A1-4DDD-9FC1-89EA20C886EC}" type="datetimeFigureOut">
              <a:rPr lang="es-MX" smtClean="0"/>
              <a:pPr/>
              <a:t>05/08/2020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1A65C-723C-45A6-8667-41C0B3BB68CD}" type="slidenum">
              <a:rPr lang="es-MX" smtClean="0"/>
              <a:pPr/>
              <a:t>‹#›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dirty="0"/>
              <a:t>Haga clic en el icono para agregar una imagen</a:t>
            </a:r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6E576-53A1-4DDD-9FC1-89EA20C886EC}" type="datetimeFigureOut">
              <a:rPr lang="es-MX" smtClean="0"/>
              <a:pPr/>
              <a:t>05/08/2020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1A65C-723C-45A6-8667-41C0B3BB68CD}" type="slidenum">
              <a:rPr lang="es-MX" smtClean="0"/>
              <a:pPr/>
              <a:t>‹#›</a:t>
            </a:fld>
            <a:endParaRPr lang="es-MX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36E576-53A1-4DDD-9FC1-89EA20C886EC}" type="datetimeFigureOut">
              <a:rPr lang="es-MX" smtClean="0"/>
              <a:pPr/>
              <a:t>05/08/2020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F1A65C-723C-45A6-8667-41C0B3BB68CD}" type="slidenum">
              <a:rPr lang="es-MX" smtClean="0"/>
              <a:pPr/>
              <a:t>‹#›</a:t>
            </a:fld>
            <a:endParaRPr lang="es-MX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387240" y="410830"/>
            <a:ext cx="8351099" cy="1073122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87240" y="1483952"/>
            <a:ext cx="8351099" cy="4247998"/>
          </a:xfrm>
          <a:prstGeom prst="rect">
            <a:avLst/>
          </a:prstGeom>
        </p:spPr>
        <p:txBody>
          <a:bodyPr vert="horz" lIns="10800" tIns="0" rIns="0" bIns="0" rtlCol="0">
            <a:noAutofit/>
          </a:bodyPr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335295" y="6152561"/>
            <a:ext cx="5122280" cy="36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ctr">
              <a:defRPr sz="900">
                <a:solidFill>
                  <a:srgbClr val="7F7F7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387240" y="6152561"/>
            <a:ext cx="685820" cy="36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900">
                <a:solidFill>
                  <a:srgbClr val="7F7F7F"/>
                </a:solidFill>
              </a:defRPr>
            </a:lvl1pPr>
          </a:lstStyle>
          <a:p>
            <a:fld id="{75A4F164-3A46-4CEE-A25C-CA523D5E42F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7414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7" r:id="rId10"/>
    <p:sldLayoutId id="2147483678" r:id="rId11"/>
  </p:sldLayoutIdLst>
  <p:txStyles>
    <p:titleStyle>
      <a:lvl1pPr algn="l" defTabSz="685891" rtl="0" eaLnBrk="1" latinLnBrk="0" hangingPunct="1">
        <a:spcBef>
          <a:spcPct val="0"/>
        </a:spcBef>
        <a:buNone/>
        <a:defRPr sz="2700" b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4815" indent="-204815" algn="l" defTabSz="685891" rtl="0" eaLnBrk="1" latinLnBrk="0" hangingPunct="1">
        <a:spcBef>
          <a:spcPts val="0"/>
        </a:spcBef>
        <a:spcAft>
          <a:spcPts val="750"/>
        </a:spcAft>
        <a:buFont typeface="Wingdings" panose="05000000000000000000" pitchFamily="2" charset="2"/>
        <a:buChar char="§"/>
        <a:defRPr sz="1650" kern="120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1pPr>
      <a:lvl2pPr marL="606109" indent="-204815" algn="l" defTabSz="685891" rtl="0" eaLnBrk="1" latinLnBrk="0" hangingPunct="1">
        <a:spcBef>
          <a:spcPts val="0"/>
        </a:spcBef>
        <a:spcAft>
          <a:spcPts val="750"/>
        </a:spcAft>
        <a:buFont typeface="Symbol" panose="05050102010706020507" pitchFamily="18" charset="2"/>
        <a:buChar char="-"/>
        <a:defRPr sz="1500" kern="120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2pPr>
      <a:lvl3pPr marL="810924" indent="-133368" algn="l" defTabSz="685891" rtl="0" eaLnBrk="1" latinLnBrk="0" hangingPunct="1">
        <a:spcBef>
          <a:spcPts val="0"/>
        </a:spcBef>
        <a:spcAft>
          <a:spcPts val="750"/>
        </a:spcAft>
        <a:buFont typeface="Symbol" panose="05050102010706020507" pitchFamily="18" charset="2"/>
        <a:buChar char="-"/>
        <a:defRPr sz="1350" kern="120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3pPr>
      <a:lvl4pPr marL="1077660" indent="-133368" algn="l" defTabSz="685891" rtl="0" eaLnBrk="1" latinLnBrk="0" hangingPunct="1">
        <a:spcBef>
          <a:spcPts val="0"/>
        </a:spcBef>
        <a:spcAft>
          <a:spcPts val="750"/>
        </a:spcAft>
        <a:buFont typeface="Symbol" panose="05050102010706020507" pitchFamily="18" charset="2"/>
        <a:buChar char="-"/>
        <a:defRPr sz="1200" kern="120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4pPr>
      <a:lvl5pPr marL="1345586" indent="-134559" algn="l" defTabSz="685891" rtl="0" eaLnBrk="1" latinLnBrk="0" hangingPunct="1">
        <a:spcBef>
          <a:spcPts val="0"/>
        </a:spcBef>
        <a:spcAft>
          <a:spcPts val="750"/>
        </a:spcAft>
        <a:buFont typeface="Symbol" panose="05050102010706020507" pitchFamily="18" charset="2"/>
        <a:buChar char="-"/>
        <a:defRPr sz="1200" kern="120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5pPr>
      <a:lvl6pPr marL="1886201" indent="-171473" algn="l" defTabSz="685891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9147" indent="-171473" algn="l" defTabSz="685891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2093" indent="-171473" algn="l" defTabSz="685891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5039" indent="-171473" algn="l" defTabSz="685891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6858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46" algn="l" defTabSz="6858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91" algn="l" defTabSz="6858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837" algn="l" defTabSz="6858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783" algn="l" defTabSz="6858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729" algn="l" defTabSz="6858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674" algn="l" defTabSz="6858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620" algn="l" defTabSz="6858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566" algn="l" defTabSz="6858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 idx="4294967295"/>
          </p:nvPr>
        </p:nvSpPr>
        <p:spPr>
          <a:xfrm>
            <a:off x="3779912" y="73090"/>
            <a:ext cx="5061248" cy="576064"/>
          </a:xfrm>
        </p:spPr>
        <p:txBody>
          <a:bodyPr>
            <a:normAutofit/>
          </a:bodyPr>
          <a:lstStyle/>
          <a:p>
            <a:pPr algn="r"/>
            <a:r>
              <a:rPr lang="es-MX" sz="1600" b="1" dirty="0"/>
              <a:t>Flujo General</a:t>
            </a:r>
          </a:p>
        </p:txBody>
      </p:sp>
      <p:pic>
        <p:nvPicPr>
          <p:cNvPr id="6" name="Picture 1">
            <a:extLst>
              <a:ext uri="{FF2B5EF4-FFF2-40B4-BE49-F238E27FC236}">
                <a16:creationId xmlns:a16="http://schemas.microsoft.com/office/drawing/2014/main" id="{33E30D0B-5A0D-4DEE-A129-77CE4958C3EE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1763688" y="2204864"/>
            <a:ext cx="5831205" cy="33782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267744" y="836712"/>
            <a:ext cx="4392488" cy="8356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Catálogo de proveedores</a:t>
            </a:r>
          </a:p>
        </p:txBody>
      </p:sp>
    </p:spTree>
    <p:extLst>
      <p:ext uri="{BB962C8B-B14F-4D97-AF65-F5344CB8AC3E}">
        <p14:creationId xmlns:p14="http://schemas.microsoft.com/office/powerpoint/2010/main" val="25923478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 idx="4294967295"/>
          </p:nvPr>
        </p:nvSpPr>
        <p:spPr>
          <a:xfrm>
            <a:off x="3779912" y="73090"/>
            <a:ext cx="5061248" cy="576064"/>
          </a:xfrm>
        </p:spPr>
        <p:txBody>
          <a:bodyPr>
            <a:normAutofit/>
          </a:bodyPr>
          <a:lstStyle/>
          <a:p>
            <a:pPr algn="r"/>
            <a:r>
              <a:rPr lang="es-MX" sz="1600" b="1" dirty="0"/>
              <a:t>Flujo General</a:t>
            </a:r>
          </a:p>
        </p:txBody>
      </p:sp>
      <p:pic>
        <p:nvPicPr>
          <p:cNvPr id="5" name="Picture 3">
            <a:extLst>
              <a:ext uri="{FF2B5EF4-FFF2-40B4-BE49-F238E27FC236}">
                <a16:creationId xmlns:a16="http://schemas.microsoft.com/office/drawing/2014/main" id="{32902A02-1E7D-42B3-A4D0-B91E303C2B00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977493" y="1569524"/>
            <a:ext cx="6972989" cy="4536504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267744" y="677925"/>
            <a:ext cx="4392488" cy="8356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Pantalla de configuración de conexión B2B entre </a:t>
            </a:r>
            <a:r>
              <a:rPr lang="es-MX" dirty="0" err="1"/>
              <a:t>Enkontrol</a:t>
            </a:r>
            <a:r>
              <a:rPr lang="es-MX" dirty="0"/>
              <a:t> y CEMEX</a:t>
            </a:r>
          </a:p>
        </p:txBody>
      </p:sp>
      <p:sp>
        <p:nvSpPr>
          <p:cNvPr id="7" name="Rectangle 6"/>
          <p:cNvSpPr/>
          <p:nvPr/>
        </p:nvSpPr>
        <p:spPr>
          <a:xfrm>
            <a:off x="1259632" y="5877272"/>
            <a:ext cx="6984776" cy="83563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La configuración del usuario de conexión, </a:t>
            </a:r>
            <a:r>
              <a:rPr lang="es-MX" dirty="0" err="1"/>
              <a:t>password</a:t>
            </a:r>
            <a:r>
              <a:rPr lang="es-MX" dirty="0"/>
              <a:t>, </a:t>
            </a:r>
            <a:r>
              <a:rPr lang="es-MX" dirty="0" err="1"/>
              <a:t>token</a:t>
            </a:r>
            <a:r>
              <a:rPr lang="es-MX" dirty="0"/>
              <a:t>, será configurada y queda bajo responsabilidad del cliente</a:t>
            </a:r>
          </a:p>
        </p:txBody>
      </p:sp>
    </p:spTree>
    <p:extLst>
      <p:ext uri="{BB962C8B-B14F-4D97-AF65-F5344CB8AC3E}">
        <p14:creationId xmlns:p14="http://schemas.microsoft.com/office/powerpoint/2010/main" val="42156195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 idx="4294967295"/>
          </p:nvPr>
        </p:nvSpPr>
        <p:spPr>
          <a:xfrm>
            <a:off x="3779912" y="73090"/>
            <a:ext cx="5061248" cy="576064"/>
          </a:xfrm>
        </p:spPr>
        <p:txBody>
          <a:bodyPr>
            <a:normAutofit/>
          </a:bodyPr>
          <a:lstStyle/>
          <a:p>
            <a:pPr algn="r"/>
            <a:r>
              <a:rPr lang="es-MX" sz="1600" b="1" dirty="0"/>
              <a:t>Flujo General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FAED4EFF-16E3-43B4-B2F2-F758CFEDAD3E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1151620" y="2014607"/>
            <a:ext cx="6624736" cy="2760449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99AF919A-4C4C-4E29-9817-44F3AEF42C5A}"/>
              </a:ext>
            </a:extLst>
          </p:cNvPr>
          <p:cNvPicPr/>
          <p:nvPr/>
        </p:nvPicPr>
        <p:blipFill>
          <a:blip r:embed="rId4"/>
          <a:stretch>
            <a:fillRect/>
          </a:stretch>
        </p:blipFill>
        <p:spPr>
          <a:xfrm>
            <a:off x="1043608" y="4365104"/>
            <a:ext cx="6696744" cy="234888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483768" y="649154"/>
            <a:ext cx="4392488" cy="1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Pantalla de  descarga manual de documentos. Esta descarga, puede ser configurada para que se realice de manera automática</a:t>
            </a:r>
          </a:p>
        </p:txBody>
      </p:sp>
      <p:sp>
        <p:nvSpPr>
          <p:cNvPr id="9" name="Rectangle 8"/>
          <p:cNvSpPr/>
          <p:nvPr/>
        </p:nvSpPr>
        <p:spPr>
          <a:xfrm>
            <a:off x="6658601" y="2758671"/>
            <a:ext cx="1080120" cy="481960"/>
          </a:xfrm>
          <a:prstGeom prst="rect">
            <a:avLst/>
          </a:prstGeom>
          <a:solidFill>
            <a:schemeClr val="accent1">
              <a:alpha val="4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" name="Rectangle 9"/>
          <p:cNvSpPr/>
          <p:nvPr/>
        </p:nvSpPr>
        <p:spPr>
          <a:xfrm>
            <a:off x="1835696" y="5417568"/>
            <a:ext cx="4680520" cy="963759"/>
          </a:xfrm>
          <a:prstGeom prst="rect">
            <a:avLst/>
          </a:prstGeom>
          <a:solidFill>
            <a:schemeClr val="accent1">
              <a:alpha val="4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Rectangle 10"/>
          <p:cNvSpPr/>
          <p:nvPr/>
        </p:nvSpPr>
        <p:spPr>
          <a:xfrm>
            <a:off x="1151620" y="3240632"/>
            <a:ext cx="1116124" cy="548408"/>
          </a:xfrm>
          <a:prstGeom prst="rect">
            <a:avLst/>
          </a:prstGeom>
          <a:solidFill>
            <a:schemeClr val="accent1">
              <a:alpha val="4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782483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 idx="4294967295"/>
          </p:nvPr>
        </p:nvSpPr>
        <p:spPr>
          <a:xfrm>
            <a:off x="3779912" y="73090"/>
            <a:ext cx="5061248" cy="576064"/>
          </a:xfrm>
        </p:spPr>
        <p:txBody>
          <a:bodyPr>
            <a:normAutofit/>
          </a:bodyPr>
          <a:lstStyle/>
          <a:p>
            <a:pPr algn="r"/>
            <a:r>
              <a:rPr lang="es-MX" sz="1600" b="1" dirty="0"/>
              <a:t>Flujo General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DEB6FF5B-827D-42B0-B722-1704829C536E}"/>
              </a:ext>
            </a:extLst>
          </p:cNvPr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70"/>
          <a:stretch/>
        </p:blipFill>
        <p:spPr bwMode="auto">
          <a:xfrm>
            <a:off x="1043608" y="2132856"/>
            <a:ext cx="7509520" cy="417646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Rectangle 4"/>
          <p:cNvSpPr/>
          <p:nvPr/>
        </p:nvSpPr>
        <p:spPr>
          <a:xfrm>
            <a:off x="2339752" y="630062"/>
            <a:ext cx="4392488" cy="1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Reporte para consultar los documentos descargados.</a:t>
            </a:r>
          </a:p>
        </p:txBody>
      </p:sp>
      <p:sp>
        <p:nvSpPr>
          <p:cNvPr id="7" name="Rectangle 6"/>
          <p:cNvSpPr/>
          <p:nvPr/>
        </p:nvSpPr>
        <p:spPr>
          <a:xfrm>
            <a:off x="1475656" y="4293096"/>
            <a:ext cx="6840760" cy="1512168"/>
          </a:xfrm>
          <a:prstGeom prst="rect">
            <a:avLst/>
          </a:prstGeom>
          <a:solidFill>
            <a:schemeClr val="accent1">
              <a:alpha val="4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181446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 idx="4294967295"/>
          </p:nvPr>
        </p:nvSpPr>
        <p:spPr>
          <a:xfrm>
            <a:off x="3779912" y="73090"/>
            <a:ext cx="5061248" cy="576064"/>
          </a:xfrm>
        </p:spPr>
        <p:txBody>
          <a:bodyPr>
            <a:normAutofit/>
          </a:bodyPr>
          <a:lstStyle/>
          <a:p>
            <a:pPr algn="r"/>
            <a:r>
              <a:rPr lang="es-MX" sz="1600" b="1" dirty="0"/>
              <a:t>Flujo General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338799B0-D972-42CA-9C2B-150C831C23B4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486974" y="2060848"/>
            <a:ext cx="8373616" cy="367240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339752" y="630062"/>
            <a:ext cx="4392488" cy="1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Bitácora de rechazo. El cliente puede ver el motivo por el que no se procesó correctamente el documento</a:t>
            </a:r>
          </a:p>
        </p:txBody>
      </p:sp>
      <p:sp>
        <p:nvSpPr>
          <p:cNvPr id="2" name="Rectangle 1"/>
          <p:cNvSpPr/>
          <p:nvPr/>
        </p:nvSpPr>
        <p:spPr>
          <a:xfrm>
            <a:off x="7524328" y="4077072"/>
            <a:ext cx="1080120" cy="1872208"/>
          </a:xfrm>
          <a:prstGeom prst="rect">
            <a:avLst/>
          </a:prstGeom>
          <a:solidFill>
            <a:schemeClr val="accent1">
              <a:alpha val="4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565400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"/>
          <p:cNvSpPr>
            <a:spLocks/>
          </p:cNvSpPr>
          <p:nvPr/>
        </p:nvSpPr>
        <p:spPr bwMode="auto">
          <a:xfrm>
            <a:off x="5790489" y="4724826"/>
            <a:ext cx="2701230" cy="928688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35717" tIns="35717" rIns="35717" bIns="35717" anchor="ctr"/>
          <a:lstStyle/>
          <a:p>
            <a:r>
              <a:rPr lang="es-MX" sz="5600" dirty="0">
                <a:solidFill>
                  <a:schemeClr val="bg1"/>
                </a:solidFill>
                <a:latin typeface="StopD" pitchFamily="82" charset="0"/>
              </a:rPr>
              <a:t>Gracias</a:t>
            </a:r>
            <a:endParaRPr lang="es-MX" dirty="0">
              <a:solidFill>
                <a:schemeClr val="bg1"/>
              </a:solidFill>
              <a:latin typeface="StopD" pitchFamily="82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K2015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RESENTATIONLOAD">
  <a:themeElements>
    <a:clrScheme name="Benutzerdefiniert 2">
      <a:dk1>
        <a:sysClr val="windowText" lastClr="000000"/>
      </a:dk1>
      <a:lt1>
        <a:sysClr val="window" lastClr="FFFFFF"/>
      </a:lt1>
      <a:dk2>
        <a:srgbClr val="2C3E50"/>
      </a:dk2>
      <a:lt2>
        <a:srgbClr val="FFFFFF"/>
      </a:lt2>
      <a:accent1>
        <a:srgbClr val="3498DB"/>
      </a:accent1>
      <a:accent2>
        <a:srgbClr val="C8303F"/>
      </a:accent2>
      <a:accent3>
        <a:srgbClr val="9BBB59"/>
      </a:accent3>
      <a:accent4>
        <a:srgbClr val="FFC000"/>
      </a:accent4>
      <a:accent5>
        <a:srgbClr val="814993"/>
      </a:accent5>
      <a:accent6>
        <a:srgbClr val="45B1CB"/>
      </a:accent6>
      <a:hlink>
        <a:srgbClr val="7F7F7F"/>
      </a:hlink>
      <a:folHlink>
        <a:srgbClr val="7F7F7F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EK2015</Template>
  <TotalTime>6844</TotalTime>
  <Words>109</Words>
  <Application>Microsoft Office PowerPoint</Application>
  <PresentationFormat>On-screen Show (4:3)</PresentationFormat>
  <Paragraphs>22</Paragraphs>
  <Slides>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6" baseType="lpstr">
      <vt:lpstr>Arial</vt:lpstr>
      <vt:lpstr>Bebas Neue</vt:lpstr>
      <vt:lpstr>Calibri</vt:lpstr>
      <vt:lpstr>Calibri Light</vt:lpstr>
      <vt:lpstr>StopD</vt:lpstr>
      <vt:lpstr>Symbol</vt:lpstr>
      <vt:lpstr>Wingdings</vt:lpstr>
      <vt:lpstr>EK2015</vt:lpstr>
      <vt:lpstr>PRESENTATIONLOAD</vt:lpstr>
      <vt:lpstr>PowerPoint Presentation</vt:lpstr>
      <vt:lpstr>Flujo General</vt:lpstr>
      <vt:lpstr>Flujo General</vt:lpstr>
      <vt:lpstr>Flujo General</vt:lpstr>
      <vt:lpstr>Flujo General</vt:lpstr>
      <vt:lpstr>Flujo General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mmorales</dc:creator>
  <cp:lastModifiedBy>Sandra Yazmin Gutierrez Hernandez</cp:lastModifiedBy>
  <cp:revision>224</cp:revision>
  <cp:lastPrinted>2015-11-03T16:48:18Z</cp:lastPrinted>
  <dcterms:created xsi:type="dcterms:W3CDTF">2015-09-08T18:28:36Z</dcterms:created>
  <dcterms:modified xsi:type="dcterms:W3CDTF">2020-08-05T16:59:13Z</dcterms:modified>
</cp:coreProperties>
</file>